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630E5-F615-4AD4-B877-8733D178735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DC82C57-FE0B-4D0E-8F9C-ECB6BCD5283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Dusari upender (30 acres)</a:t>
          </a:r>
          <a:endParaRPr lang="en-US"/>
        </a:p>
      </dgm:t>
    </dgm:pt>
    <dgm:pt modelId="{ED125A7A-DA60-416A-AB66-E3EF9E85124C}" type="parTrans" cxnId="{756E785A-A030-460E-BA68-DF8F7C49D296}">
      <dgm:prSet/>
      <dgm:spPr/>
      <dgm:t>
        <a:bodyPr/>
        <a:lstStyle/>
        <a:p>
          <a:endParaRPr lang="en-US"/>
        </a:p>
      </dgm:t>
    </dgm:pt>
    <dgm:pt modelId="{B1C5C386-5478-4181-A6B4-21E175C4A71E}" type="sibTrans" cxnId="{756E785A-A030-460E-BA68-DF8F7C49D2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7D6440-E8DA-4DE3-BD61-E116011B2F8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Contact no:</a:t>
          </a:r>
        </a:p>
        <a:p>
          <a:pPr>
            <a:lnSpc>
              <a:spcPct val="100000"/>
            </a:lnSpc>
          </a:pPr>
          <a:r>
            <a:rPr lang="en-IN" dirty="0"/>
            <a:t>9346480410</a:t>
          </a:r>
        </a:p>
        <a:p>
          <a:pPr>
            <a:lnSpc>
              <a:spcPct val="100000"/>
            </a:lnSpc>
          </a:pPr>
          <a:r>
            <a:rPr lang="en-US" dirty="0"/>
            <a:t>9502288151</a:t>
          </a:r>
        </a:p>
      </dgm:t>
    </dgm:pt>
    <dgm:pt modelId="{FB49DC8F-1DF9-412E-9F47-124C4521BC47}" type="parTrans" cxnId="{8B21ADEC-206A-4D49-8FC9-53AD71F9195D}">
      <dgm:prSet/>
      <dgm:spPr/>
      <dgm:t>
        <a:bodyPr/>
        <a:lstStyle/>
        <a:p>
          <a:endParaRPr lang="en-US"/>
        </a:p>
      </dgm:t>
    </dgm:pt>
    <dgm:pt modelId="{FE16290B-B1E0-4778-86E0-302DE3A9C2AE}" type="sibTrans" cxnId="{8B21ADEC-206A-4D49-8FC9-53AD71F919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170073-CDD0-4C8F-B925-618CD6C92DC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 err="1"/>
            <a:t>Karu</a:t>
          </a:r>
          <a:r>
            <a:rPr lang="en-IN" dirty="0"/>
            <a:t> </a:t>
          </a:r>
          <a:r>
            <a:rPr lang="en-IN" dirty="0" err="1"/>
            <a:t>Venkatram</a:t>
          </a:r>
          <a:r>
            <a:rPr lang="en-IN" dirty="0"/>
            <a:t> Reddy(70 acres)</a:t>
          </a:r>
          <a:endParaRPr lang="en-US" dirty="0"/>
        </a:p>
      </dgm:t>
    </dgm:pt>
    <dgm:pt modelId="{15CDBF49-F6BB-4311-88EE-14CF4E3CF512}" type="parTrans" cxnId="{FB4978BE-4119-4252-930B-57E78D840DB0}">
      <dgm:prSet/>
      <dgm:spPr/>
      <dgm:t>
        <a:bodyPr/>
        <a:lstStyle/>
        <a:p>
          <a:endParaRPr lang="en-US"/>
        </a:p>
      </dgm:t>
    </dgm:pt>
    <dgm:pt modelId="{240E1555-47AA-49BC-B775-CAAC3C01C855}" type="sibTrans" cxnId="{FB4978BE-4119-4252-930B-57E78D840D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8CD8C0-97B8-494B-ACEE-71125CC2801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Contact no:9483697759</a:t>
          </a:r>
          <a:endParaRPr lang="en-US"/>
        </a:p>
      </dgm:t>
    </dgm:pt>
    <dgm:pt modelId="{CBF19432-2A50-4B81-9862-8C45053CBC5D}" type="parTrans" cxnId="{35FAB2FF-6A32-4BCC-84E2-2C424835CE03}">
      <dgm:prSet/>
      <dgm:spPr/>
      <dgm:t>
        <a:bodyPr/>
        <a:lstStyle/>
        <a:p>
          <a:endParaRPr lang="en-US"/>
        </a:p>
      </dgm:t>
    </dgm:pt>
    <dgm:pt modelId="{FAC0DB26-E31F-4FD1-AD4E-56230CA95FEA}" type="sibTrans" cxnId="{35FAB2FF-6A32-4BCC-84E2-2C424835CE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B90262-F4C8-4F50-A48C-A47554E094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 err="1"/>
            <a:t>N,Verrana</a:t>
          </a:r>
          <a:r>
            <a:rPr lang="en-IN" dirty="0"/>
            <a:t>(19 acres)</a:t>
          </a:r>
          <a:endParaRPr lang="en-US" dirty="0"/>
        </a:p>
      </dgm:t>
    </dgm:pt>
    <dgm:pt modelId="{F057A2DA-CAF0-4A4C-BFE6-30456CF653B5}" type="parTrans" cxnId="{EEF13C49-8F79-4272-9604-273CDB08AE20}">
      <dgm:prSet/>
      <dgm:spPr/>
      <dgm:t>
        <a:bodyPr/>
        <a:lstStyle/>
        <a:p>
          <a:endParaRPr lang="en-US"/>
        </a:p>
      </dgm:t>
    </dgm:pt>
    <dgm:pt modelId="{0D448E82-E42A-4268-ACF7-21E698F723A6}" type="sibTrans" cxnId="{EEF13C49-8F79-4272-9604-273CDB08AE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168302-1E2A-4D21-8AE7-1CEDC12A2D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Contact no:</a:t>
          </a:r>
        </a:p>
        <a:p>
          <a:pPr>
            <a:lnSpc>
              <a:spcPct val="100000"/>
            </a:lnSpc>
          </a:pPr>
          <a:r>
            <a:rPr lang="en-IN" dirty="0"/>
            <a:t>8374417328</a:t>
          </a:r>
        </a:p>
        <a:p>
          <a:pPr>
            <a:lnSpc>
              <a:spcPct val="100000"/>
            </a:lnSpc>
          </a:pPr>
          <a:endParaRPr lang="en-IN" dirty="0"/>
        </a:p>
        <a:p>
          <a:pPr>
            <a:lnSpc>
              <a:spcPct val="100000"/>
            </a:lnSpc>
          </a:pPr>
          <a:endParaRPr lang="en-US" dirty="0"/>
        </a:p>
      </dgm:t>
    </dgm:pt>
    <dgm:pt modelId="{D1CD23DE-0448-4AC6-B156-F5F202321135}" type="parTrans" cxnId="{22A6CF9D-F52D-429D-97DD-EC0CD5FD874A}">
      <dgm:prSet/>
      <dgm:spPr/>
      <dgm:t>
        <a:bodyPr/>
        <a:lstStyle/>
        <a:p>
          <a:endParaRPr lang="en-US"/>
        </a:p>
      </dgm:t>
    </dgm:pt>
    <dgm:pt modelId="{4D75321A-FEFA-46A9-960E-8871ED5B36F5}" type="sibTrans" cxnId="{22A6CF9D-F52D-429D-97DD-EC0CD5FD874A}">
      <dgm:prSet/>
      <dgm:spPr/>
      <dgm:t>
        <a:bodyPr/>
        <a:lstStyle/>
        <a:p>
          <a:endParaRPr lang="en-US"/>
        </a:p>
      </dgm:t>
    </dgm:pt>
    <dgm:pt modelId="{D2677541-EE90-41F1-B512-14C9CC9BAA3E}" type="pres">
      <dgm:prSet presAssocID="{806630E5-F615-4AD4-B877-8733D1787350}" presName="root" presStyleCnt="0">
        <dgm:presLayoutVars>
          <dgm:dir/>
          <dgm:resizeHandles val="exact"/>
        </dgm:presLayoutVars>
      </dgm:prSet>
      <dgm:spPr/>
    </dgm:pt>
    <dgm:pt modelId="{B19A68C8-CE90-40FF-97B5-1F676561DB94}" type="pres">
      <dgm:prSet presAssocID="{806630E5-F615-4AD4-B877-8733D1787350}" presName="container" presStyleCnt="0">
        <dgm:presLayoutVars>
          <dgm:dir/>
          <dgm:resizeHandles val="exact"/>
        </dgm:presLayoutVars>
      </dgm:prSet>
      <dgm:spPr/>
    </dgm:pt>
    <dgm:pt modelId="{EB0EB5BC-7DEF-4484-BFD1-77C0A41A1363}" type="pres">
      <dgm:prSet presAssocID="{0DC82C57-FE0B-4D0E-8F9C-ECB6BCD52839}" presName="compNode" presStyleCnt="0"/>
      <dgm:spPr/>
    </dgm:pt>
    <dgm:pt modelId="{DF96E072-72F3-4B56-A5D5-96FD91C9A0A4}" type="pres">
      <dgm:prSet presAssocID="{0DC82C57-FE0B-4D0E-8F9C-ECB6BCD52839}" presName="iconBgRect" presStyleLbl="bgShp" presStyleIdx="0" presStyleCnt="6"/>
      <dgm:spPr/>
    </dgm:pt>
    <dgm:pt modelId="{43C45C9D-E50F-47D5-8946-F6150A8EDE3C}" type="pres">
      <dgm:prSet presAssocID="{0DC82C57-FE0B-4D0E-8F9C-ECB6BCD528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CCBB73D4-5E2A-44DC-9F15-D18077BDE91A}" type="pres">
      <dgm:prSet presAssocID="{0DC82C57-FE0B-4D0E-8F9C-ECB6BCD52839}" presName="spaceRect" presStyleCnt="0"/>
      <dgm:spPr/>
    </dgm:pt>
    <dgm:pt modelId="{241B605C-99B1-4F16-981D-D3904A857AB6}" type="pres">
      <dgm:prSet presAssocID="{0DC82C57-FE0B-4D0E-8F9C-ECB6BCD52839}" presName="textRect" presStyleLbl="revTx" presStyleIdx="0" presStyleCnt="6">
        <dgm:presLayoutVars>
          <dgm:chMax val="1"/>
          <dgm:chPref val="1"/>
        </dgm:presLayoutVars>
      </dgm:prSet>
      <dgm:spPr/>
    </dgm:pt>
    <dgm:pt modelId="{2772DDFD-05D0-4653-8ABD-8255465653A0}" type="pres">
      <dgm:prSet presAssocID="{B1C5C386-5478-4181-A6B4-21E175C4A71E}" presName="sibTrans" presStyleLbl="sibTrans2D1" presStyleIdx="0" presStyleCnt="0"/>
      <dgm:spPr/>
    </dgm:pt>
    <dgm:pt modelId="{41E18379-68C9-45FE-9EF8-280CA9947B06}" type="pres">
      <dgm:prSet presAssocID="{AC7D6440-E8DA-4DE3-BD61-E116011B2F82}" presName="compNode" presStyleCnt="0"/>
      <dgm:spPr/>
    </dgm:pt>
    <dgm:pt modelId="{392B71CF-11E9-4F05-B67C-FCB27A47172E}" type="pres">
      <dgm:prSet presAssocID="{AC7D6440-E8DA-4DE3-BD61-E116011B2F82}" presName="iconBgRect" presStyleLbl="bgShp" presStyleIdx="1" presStyleCnt="6"/>
      <dgm:spPr/>
    </dgm:pt>
    <dgm:pt modelId="{27766465-AEDF-401A-AF3B-FE924B70EFB7}" type="pres">
      <dgm:prSet presAssocID="{AC7D6440-E8DA-4DE3-BD61-E116011B2F8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8521A766-85EB-4392-80BF-C35D415B3CF5}" type="pres">
      <dgm:prSet presAssocID="{AC7D6440-E8DA-4DE3-BD61-E116011B2F82}" presName="spaceRect" presStyleCnt="0"/>
      <dgm:spPr/>
    </dgm:pt>
    <dgm:pt modelId="{BE22B06B-1C94-4037-A6D9-B34AB2E5E0BE}" type="pres">
      <dgm:prSet presAssocID="{AC7D6440-E8DA-4DE3-BD61-E116011B2F82}" presName="textRect" presStyleLbl="revTx" presStyleIdx="1" presStyleCnt="6">
        <dgm:presLayoutVars>
          <dgm:chMax val="1"/>
          <dgm:chPref val="1"/>
        </dgm:presLayoutVars>
      </dgm:prSet>
      <dgm:spPr/>
    </dgm:pt>
    <dgm:pt modelId="{46C67BAE-6A6C-4D37-84FD-2DDD755E3888}" type="pres">
      <dgm:prSet presAssocID="{FE16290B-B1E0-4778-86E0-302DE3A9C2AE}" presName="sibTrans" presStyleLbl="sibTrans2D1" presStyleIdx="0" presStyleCnt="0"/>
      <dgm:spPr/>
    </dgm:pt>
    <dgm:pt modelId="{871C9337-868D-4018-83C5-EBBEB6975308}" type="pres">
      <dgm:prSet presAssocID="{49170073-CDD0-4C8F-B925-618CD6C92DCE}" presName="compNode" presStyleCnt="0"/>
      <dgm:spPr/>
    </dgm:pt>
    <dgm:pt modelId="{5D02BB06-D393-46F9-9142-8B890FCA3510}" type="pres">
      <dgm:prSet presAssocID="{49170073-CDD0-4C8F-B925-618CD6C92DCE}" presName="iconBgRect" presStyleLbl="bgShp" presStyleIdx="2" presStyleCnt="6"/>
      <dgm:spPr/>
    </dgm:pt>
    <dgm:pt modelId="{13FF612B-BDC9-42C3-A810-47A32FF81CDF}" type="pres">
      <dgm:prSet presAssocID="{49170073-CDD0-4C8F-B925-618CD6C92D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70666F2B-0ADB-4C4B-B407-E6275435E61C}" type="pres">
      <dgm:prSet presAssocID="{49170073-CDD0-4C8F-B925-618CD6C92DCE}" presName="spaceRect" presStyleCnt="0"/>
      <dgm:spPr/>
    </dgm:pt>
    <dgm:pt modelId="{0A716056-C418-485D-86F8-AB1B73505E10}" type="pres">
      <dgm:prSet presAssocID="{49170073-CDD0-4C8F-B925-618CD6C92DCE}" presName="textRect" presStyleLbl="revTx" presStyleIdx="2" presStyleCnt="6">
        <dgm:presLayoutVars>
          <dgm:chMax val="1"/>
          <dgm:chPref val="1"/>
        </dgm:presLayoutVars>
      </dgm:prSet>
      <dgm:spPr/>
    </dgm:pt>
    <dgm:pt modelId="{CF96C832-5073-4BA4-9100-71A3E86A78A9}" type="pres">
      <dgm:prSet presAssocID="{240E1555-47AA-49BC-B775-CAAC3C01C855}" presName="sibTrans" presStyleLbl="sibTrans2D1" presStyleIdx="0" presStyleCnt="0"/>
      <dgm:spPr/>
    </dgm:pt>
    <dgm:pt modelId="{09BD631C-DCD1-4BAA-9FF3-36CD65DFBD15}" type="pres">
      <dgm:prSet presAssocID="{378CD8C0-97B8-494B-ACEE-71125CC2801E}" presName="compNode" presStyleCnt="0"/>
      <dgm:spPr/>
    </dgm:pt>
    <dgm:pt modelId="{C7A20E60-384C-43D7-85B3-0BC49A55E46D}" type="pres">
      <dgm:prSet presAssocID="{378CD8C0-97B8-494B-ACEE-71125CC2801E}" presName="iconBgRect" presStyleLbl="bgShp" presStyleIdx="3" presStyleCnt="6"/>
      <dgm:spPr/>
    </dgm:pt>
    <dgm:pt modelId="{643012B0-7DAA-4063-984A-CF81A33A1946}" type="pres">
      <dgm:prSet presAssocID="{378CD8C0-97B8-494B-ACEE-71125CC280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E9B4C34-B728-4BFD-82C5-4914D20D6F86}" type="pres">
      <dgm:prSet presAssocID="{378CD8C0-97B8-494B-ACEE-71125CC2801E}" presName="spaceRect" presStyleCnt="0"/>
      <dgm:spPr/>
    </dgm:pt>
    <dgm:pt modelId="{05566AA7-B37A-448F-8C18-81AFAFF314B2}" type="pres">
      <dgm:prSet presAssocID="{378CD8C0-97B8-494B-ACEE-71125CC2801E}" presName="textRect" presStyleLbl="revTx" presStyleIdx="3" presStyleCnt="6">
        <dgm:presLayoutVars>
          <dgm:chMax val="1"/>
          <dgm:chPref val="1"/>
        </dgm:presLayoutVars>
      </dgm:prSet>
      <dgm:spPr/>
    </dgm:pt>
    <dgm:pt modelId="{64B27797-AA48-4C6D-B77D-6526B4C75D0F}" type="pres">
      <dgm:prSet presAssocID="{FAC0DB26-E31F-4FD1-AD4E-56230CA95FEA}" presName="sibTrans" presStyleLbl="sibTrans2D1" presStyleIdx="0" presStyleCnt="0"/>
      <dgm:spPr/>
    </dgm:pt>
    <dgm:pt modelId="{89E7F0E6-E5DD-4D06-BC74-CF1E37DD57AC}" type="pres">
      <dgm:prSet presAssocID="{3CB90262-F4C8-4F50-A48C-A47554E09445}" presName="compNode" presStyleCnt="0"/>
      <dgm:spPr/>
    </dgm:pt>
    <dgm:pt modelId="{F7213ED9-93AA-4B62-BCB6-147B5AA5F448}" type="pres">
      <dgm:prSet presAssocID="{3CB90262-F4C8-4F50-A48C-A47554E09445}" presName="iconBgRect" presStyleLbl="bgShp" presStyleIdx="4" presStyleCnt="6"/>
      <dgm:spPr/>
    </dgm:pt>
    <dgm:pt modelId="{8494B506-8E5B-44A9-B586-13281F078F5C}" type="pres">
      <dgm:prSet presAssocID="{3CB90262-F4C8-4F50-A48C-A47554E0944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C37B3B-3132-4D89-9DC5-2F266F92790B}" type="pres">
      <dgm:prSet presAssocID="{3CB90262-F4C8-4F50-A48C-A47554E09445}" presName="spaceRect" presStyleCnt="0"/>
      <dgm:spPr/>
    </dgm:pt>
    <dgm:pt modelId="{1CEBC9D5-B5B8-43F7-B889-935961B8C43C}" type="pres">
      <dgm:prSet presAssocID="{3CB90262-F4C8-4F50-A48C-A47554E09445}" presName="textRect" presStyleLbl="revTx" presStyleIdx="4" presStyleCnt="6">
        <dgm:presLayoutVars>
          <dgm:chMax val="1"/>
          <dgm:chPref val="1"/>
        </dgm:presLayoutVars>
      </dgm:prSet>
      <dgm:spPr/>
    </dgm:pt>
    <dgm:pt modelId="{8DDC4A6C-E4E5-466D-BAAA-494227DB591E}" type="pres">
      <dgm:prSet presAssocID="{0D448E82-E42A-4268-ACF7-21E698F723A6}" presName="sibTrans" presStyleLbl="sibTrans2D1" presStyleIdx="0" presStyleCnt="0"/>
      <dgm:spPr/>
    </dgm:pt>
    <dgm:pt modelId="{03609F41-3A8B-4E96-8C28-C9BF81510DD6}" type="pres">
      <dgm:prSet presAssocID="{A1168302-1E2A-4D21-8AE7-1CEDC12A2D4B}" presName="compNode" presStyleCnt="0"/>
      <dgm:spPr/>
    </dgm:pt>
    <dgm:pt modelId="{CE061C20-6756-4FC0-AECC-7DB13BC9FB91}" type="pres">
      <dgm:prSet presAssocID="{A1168302-1E2A-4D21-8AE7-1CEDC12A2D4B}" presName="iconBgRect" presStyleLbl="bgShp" presStyleIdx="5" presStyleCnt="6"/>
      <dgm:spPr/>
    </dgm:pt>
    <dgm:pt modelId="{47AB6C80-4C91-4728-9A32-5E8595C85CC2}" type="pres">
      <dgm:prSet presAssocID="{A1168302-1E2A-4D21-8AE7-1CEDC12A2D4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5C12E218-AA1F-4663-80FD-F1A9D600CBCD}" type="pres">
      <dgm:prSet presAssocID="{A1168302-1E2A-4D21-8AE7-1CEDC12A2D4B}" presName="spaceRect" presStyleCnt="0"/>
      <dgm:spPr/>
    </dgm:pt>
    <dgm:pt modelId="{2CDCA8F0-AC7E-4730-A293-94385B74BF4A}" type="pres">
      <dgm:prSet presAssocID="{A1168302-1E2A-4D21-8AE7-1CEDC12A2D4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F3F302-E9EA-4A11-A50A-A8F66FB50233}" type="presOf" srcId="{0DC82C57-FE0B-4D0E-8F9C-ECB6BCD52839}" destId="{241B605C-99B1-4F16-981D-D3904A857AB6}" srcOrd="0" destOrd="0" presId="urn:microsoft.com/office/officeart/2018/2/layout/IconCircleList"/>
    <dgm:cxn modelId="{17DF3A0B-BDDA-46A3-9E9F-95DAA36FF653}" type="presOf" srcId="{3CB90262-F4C8-4F50-A48C-A47554E09445}" destId="{1CEBC9D5-B5B8-43F7-B889-935961B8C43C}" srcOrd="0" destOrd="0" presId="urn:microsoft.com/office/officeart/2018/2/layout/IconCircleList"/>
    <dgm:cxn modelId="{D7AEF810-51CE-43BC-97C0-731F3E27D82A}" type="presOf" srcId="{49170073-CDD0-4C8F-B925-618CD6C92DCE}" destId="{0A716056-C418-485D-86F8-AB1B73505E10}" srcOrd="0" destOrd="0" presId="urn:microsoft.com/office/officeart/2018/2/layout/IconCircleList"/>
    <dgm:cxn modelId="{5552872E-4396-4223-BF0F-8FCA4C160C97}" type="presOf" srcId="{B1C5C386-5478-4181-A6B4-21E175C4A71E}" destId="{2772DDFD-05D0-4653-8ABD-8255465653A0}" srcOrd="0" destOrd="0" presId="urn:microsoft.com/office/officeart/2018/2/layout/IconCircleList"/>
    <dgm:cxn modelId="{0864F62F-FCD0-4A02-907C-5F00A242B25C}" type="presOf" srcId="{0D448E82-E42A-4268-ACF7-21E698F723A6}" destId="{8DDC4A6C-E4E5-466D-BAAA-494227DB591E}" srcOrd="0" destOrd="0" presId="urn:microsoft.com/office/officeart/2018/2/layout/IconCircleList"/>
    <dgm:cxn modelId="{D5304030-A8A4-4463-95FB-1AF524806308}" type="presOf" srcId="{806630E5-F615-4AD4-B877-8733D1787350}" destId="{D2677541-EE90-41F1-B512-14C9CC9BAA3E}" srcOrd="0" destOrd="0" presId="urn:microsoft.com/office/officeart/2018/2/layout/IconCircleList"/>
    <dgm:cxn modelId="{C1DACD3E-F463-4774-9663-207546B93076}" type="presOf" srcId="{FE16290B-B1E0-4778-86E0-302DE3A9C2AE}" destId="{46C67BAE-6A6C-4D37-84FD-2DDD755E3888}" srcOrd="0" destOrd="0" presId="urn:microsoft.com/office/officeart/2018/2/layout/IconCircleList"/>
    <dgm:cxn modelId="{FA98755E-E638-4490-9DEE-FEE37BECA394}" type="presOf" srcId="{AC7D6440-E8DA-4DE3-BD61-E116011B2F82}" destId="{BE22B06B-1C94-4037-A6D9-B34AB2E5E0BE}" srcOrd="0" destOrd="0" presId="urn:microsoft.com/office/officeart/2018/2/layout/IconCircleList"/>
    <dgm:cxn modelId="{EEF13C49-8F79-4272-9604-273CDB08AE20}" srcId="{806630E5-F615-4AD4-B877-8733D1787350}" destId="{3CB90262-F4C8-4F50-A48C-A47554E09445}" srcOrd="4" destOrd="0" parTransId="{F057A2DA-CAF0-4A4C-BFE6-30456CF653B5}" sibTransId="{0D448E82-E42A-4268-ACF7-21E698F723A6}"/>
    <dgm:cxn modelId="{BD2F5658-7556-45B2-9A2F-DB195388FAE4}" type="presOf" srcId="{240E1555-47AA-49BC-B775-CAAC3C01C855}" destId="{CF96C832-5073-4BA4-9100-71A3E86A78A9}" srcOrd="0" destOrd="0" presId="urn:microsoft.com/office/officeart/2018/2/layout/IconCircleList"/>
    <dgm:cxn modelId="{756E785A-A030-460E-BA68-DF8F7C49D296}" srcId="{806630E5-F615-4AD4-B877-8733D1787350}" destId="{0DC82C57-FE0B-4D0E-8F9C-ECB6BCD52839}" srcOrd="0" destOrd="0" parTransId="{ED125A7A-DA60-416A-AB66-E3EF9E85124C}" sibTransId="{B1C5C386-5478-4181-A6B4-21E175C4A71E}"/>
    <dgm:cxn modelId="{EBD00C81-7710-42EB-89B7-C1B3B24A1F97}" type="presOf" srcId="{FAC0DB26-E31F-4FD1-AD4E-56230CA95FEA}" destId="{64B27797-AA48-4C6D-B77D-6526B4C75D0F}" srcOrd="0" destOrd="0" presId="urn:microsoft.com/office/officeart/2018/2/layout/IconCircleList"/>
    <dgm:cxn modelId="{22A6CF9D-F52D-429D-97DD-EC0CD5FD874A}" srcId="{806630E5-F615-4AD4-B877-8733D1787350}" destId="{A1168302-1E2A-4D21-8AE7-1CEDC12A2D4B}" srcOrd="5" destOrd="0" parTransId="{D1CD23DE-0448-4AC6-B156-F5F202321135}" sibTransId="{4D75321A-FEFA-46A9-960E-8871ED5B36F5}"/>
    <dgm:cxn modelId="{FB4978BE-4119-4252-930B-57E78D840DB0}" srcId="{806630E5-F615-4AD4-B877-8733D1787350}" destId="{49170073-CDD0-4C8F-B925-618CD6C92DCE}" srcOrd="2" destOrd="0" parTransId="{15CDBF49-F6BB-4311-88EE-14CF4E3CF512}" sibTransId="{240E1555-47AA-49BC-B775-CAAC3C01C855}"/>
    <dgm:cxn modelId="{B0EA54E0-01C2-4504-80AC-C59167267F99}" type="presOf" srcId="{A1168302-1E2A-4D21-8AE7-1CEDC12A2D4B}" destId="{2CDCA8F0-AC7E-4730-A293-94385B74BF4A}" srcOrd="0" destOrd="0" presId="urn:microsoft.com/office/officeart/2018/2/layout/IconCircleList"/>
    <dgm:cxn modelId="{8B21ADEC-206A-4D49-8FC9-53AD71F9195D}" srcId="{806630E5-F615-4AD4-B877-8733D1787350}" destId="{AC7D6440-E8DA-4DE3-BD61-E116011B2F82}" srcOrd="1" destOrd="0" parTransId="{FB49DC8F-1DF9-412E-9F47-124C4521BC47}" sibTransId="{FE16290B-B1E0-4778-86E0-302DE3A9C2AE}"/>
    <dgm:cxn modelId="{02CE42ED-6507-4797-B181-2AA3B5AE8EEA}" type="presOf" srcId="{378CD8C0-97B8-494B-ACEE-71125CC2801E}" destId="{05566AA7-B37A-448F-8C18-81AFAFF314B2}" srcOrd="0" destOrd="0" presId="urn:microsoft.com/office/officeart/2018/2/layout/IconCircleList"/>
    <dgm:cxn modelId="{35FAB2FF-6A32-4BCC-84E2-2C424835CE03}" srcId="{806630E5-F615-4AD4-B877-8733D1787350}" destId="{378CD8C0-97B8-494B-ACEE-71125CC2801E}" srcOrd="3" destOrd="0" parTransId="{CBF19432-2A50-4B81-9862-8C45053CBC5D}" sibTransId="{FAC0DB26-E31F-4FD1-AD4E-56230CA95FEA}"/>
    <dgm:cxn modelId="{78ED1F25-ADC2-4D74-B832-D40E4D0898D5}" type="presParOf" srcId="{D2677541-EE90-41F1-B512-14C9CC9BAA3E}" destId="{B19A68C8-CE90-40FF-97B5-1F676561DB94}" srcOrd="0" destOrd="0" presId="urn:microsoft.com/office/officeart/2018/2/layout/IconCircleList"/>
    <dgm:cxn modelId="{C33B9E92-1DDD-4DF6-AA46-070024788135}" type="presParOf" srcId="{B19A68C8-CE90-40FF-97B5-1F676561DB94}" destId="{EB0EB5BC-7DEF-4484-BFD1-77C0A41A1363}" srcOrd="0" destOrd="0" presId="urn:microsoft.com/office/officeart/2018/2/layout/IconCircleList"/>
    <dgm:cxn modelId="{58548D84-DAE8-4930-A262-B0DE9275E148}" type="presParOf" srcId="{EB0EB5BC-7DEF-4484-BFD1-77C0A41A1363}" destId="{DF96E072-72F3-4B56-A5D5-96FD91C9A0A4}" srcOrd="0" destOrd="0" presId="urn:microsoft.com/office/officeart/2018/2/layout/IconCircleList"/>
    <dgm:cxn modelId="{F5810A32-1C99-4511-8A9E-AACDD75B3E9B}" type="presParOf" srcId="{EB0EB5BC-7DEF-4484-BFD1-77C0A41A1363}" destId="{43C45C9D-E50F-47D5-8946-F6150A8EDE3C}" srcOrd="1" destOrd="0" presId="urn:microsoft.com/office/officeart/2018/2/layout/IconCircleList"/>
    <dgm:cxn modelId="{3691B6D9-7CBD-45CA-AA7D-8159CBF83C2B}" type="presParOf" srcId="{EB0EB5BC-7DEF-4484-BFD1-77C0A41A1363}" destId="{CCBB73D4-5E2A-44DC-9F15-D18077BDE91A}" srcOrd="2" destOrd="0" presId="urn:microsoft.com/office/officeart/2018/2/layout/IconCircleList"/>
    <dgm:cxn modelId="{0FEBC858-F1F8-49B0-99E1-128F2D507BBA}" type="presParOf" srcId="{EB0EB5BC-7DEF-4484-BFD1-77C0A41A1363}" destId="{241B605C-99B1-4F16-981D-D3904A857AB6}" srcOrd="3" destOrd="0" presId="urn:microsoft.com/office/officeart/2018/2/layout/IconCircleList"/>
    <dgm:cxn modelId="{6382C22A-F660-4B03-8277-87A5279891C6}" type="presParOf" srcId="{B19A68C8-CE90-40FF-97B5-1F676561DB94}" destId="{2772DDFD-05D0-4653-8ABD-8255465653A0}" srcOrd="1" destOrd="0" presId="urn:microsoft.com/office/officeart/2018/2/layout/IconCircleList"/>
    <dgm:cxn modelId="{E8BB0881-125D-4792-92A7-53411BE060FB}" type="presParOf" srcId="{B19A68C8-CE90-40FF-97B5-1F676561DB94}" destId="{41E18379-68C9-45FE-9EF8-280CA9947B06}" srcOrd="2" destOrd="0" presId="urn:microsoft.com/office/officeart/2018/2/layout/IconCircleList"/>
    <dgm:cxn modelId="{D64F3581-3F2E-4C13-AA61-DDD7F49AC10C}" type="presParOf" srcId="{41E18379-68C9-45FE-9EF8-280CA9947B06}" destId="{392B71CF-11E9-4F05-B67C-FCB27A47172E}" srcOrd="0" destOrd="0" presId="urn:microsoft.com/office/officeart/2018/2/layout/IconCircleList"/>
    <dgm:cxn modelId="{49E9599D-A3F8-4A69-B997-89C79340CD1F}" type="presParOf" srcId="{41E18379-68C9-45FE-9EF8-280CA9947B06}" destId="{27766465-AEDF-401A-AF3B-FE924B70EFB7}" srcOrd="1" destOrd="0" presId="urn:microsoft.com/office/officeart/2018/2/layout/IconCircleList"/>
    <dgm:cxn modelId="{00A59D4D-40EF-47B3-BF30-85AFB3DE5138}" type="presParOf" srcId="{41E18379-68C9-45FE-9EF8-280CA9947B06}" destId="{8521A766-85EB-4392-80BF-C35D415B3CF5}" srcOrd="2" destOrd="0" presId="urn:microsoft.com/office/officeart/2018/2/layout/IconCircleList"/>
    <dgm:cxn modelId="{9B1475DD-F930-481A-9D37-CADDA49762F2}" type="presParOf" srcId="{41E18379-68C9-45FE-9EF8-280CA9947B06}" destId="{BE22B06B-1C94-4037-A6D9-B34AB2E5E0BE}" srcOrd="3" destOrd="0" presId="urn:microsoft.com/office/officeart/2018/2/layout/IconCircleList"/>
    <dgm:cxn modelId="{2A6A8F50-5E90-4071-9ED2-98CAB5665AD8}" type="presParOf" srcId="{B19A68C8-CE90-40FF-97B5-1F676561DB94}" destId="{46C67BAE-6A6C-4D37-84FD-2DDD755E3888}" srcOrd="3" destOrd="0" presId="urn:microsoft.com/office/officeart/2018/2/layout/IconCircleList"/>
    <dgm:cxn modelId="{FAF960B7-99A9-4912-8234-2F3E6CC8895F}" type="presParOf" srcId="{B19A68C8-CE90-40FF-97B5-1F676561DB94}" destId="{871C9337-868D-4018-83C5-EBBEB6975308}" srcOrd="4" destOrd="0" presId="urn:microsoft.com/office/officeart/2018/2/layout/IconCircleList"/>
    <dgm:cxn modelId="{F94F6C15-5A42-4D9E-82E8-AB0F226C8CD5}" type="presParOf" srcId="{871C9337-868D-4018-83C5-EBBEB6975308}" destId="{5D02BB06-D393-46F9-9142-8B890FCA3510}" srcOrd="0" destOrd="0" presId="urn:microsoft.com/office/officeart/2018/2/layout/IconCircleList"/>
    <dgm:cxn modelId="{54FDD524-AF20-4838-B39E-880EA8E4489D}" type="presParOf" srcId="{871C9337-868D-4018-83C5-EBBEB6975308}" destId="{13FF612B-BDC9-42C3-A810-47A32FF81CDF}" srcOrd="1" destOrd="0" presId="urn:microsoft.com/office/officeart/2018/2/layout/IconCircleList"/>
    <dgm:cxn modelId="{F5B0FC8D-AEC0-43C0-A692-B4936A95DCD1}" type="presParOf" srcId="{871C9337-868D-4018-83C5-EBBEB6975308}" destId="{70666F2B-0ADB-4C4B-B407-E6275435E61C}" srcOrd="2" destOrd="0" presId="urn:microsoft.com/office/officeart/2018/2/layout/IconCircleList"/>
    <dgm:cxn modelId="{74CCCFE6-2B50-4CC9-B2C5-E1B5DC3BF1BB}" type="presParOf" srcId="{871C9337-868D-4018-83C5-EBBEB6975308}" destId="{0A716056-C418-485D-86F8-AB1B73505E10}" srcOrd="3" destOrd="0" presId="urn:microsoft.com/office/officeart/2018/2/layout/IconCircleList"/>
    <dgm:cxn modelId="{6F5D62B0-6997-47E7-9F04-6A234F703DAB}" type="presParOf" srcId="{B19A68C8-CE90-40FF-97B5-1F676561DB94}" destId="{CF96C832-5073-4BA4-9100-71A3E86A78A9}" srcOrd="5" destOrd="0" presId="urn:microsoft.com/office/officeart/2018/2/layout/IconCircleList"/>
    <dgm:cxn modelId="{EFD9E0B1-298F-464F-8AA0-E9E29F262EAB}" type="presParOf" srcId="{B19A68C8-CE90-40FF-97B5-1F676561DB94}" destId="{09BD631C-DCD1-4BAA-9FF3-36CD65DFBD15}" srcOrd="6" destOrd="0" presId="urn:microsoft.com/office/officeart/2018/2/layout/IconCircleList"/>
    <dgm:cxn modelId="{EB31F913-3372-40B7-A7C3-BE7D80D3700E}" type="presParOf" srcId="{09BD631C-DCD1-4BAA-9FF3-36CD65DFBD15}" destId="{C7A20E60-384C-43D7-85B3-0BC49A55E46D}" srcOrd="0" destOrd="0" presId="urn:microsoft.com/office/officeart/2018/2/layout/IconCircleList"/>
    <dgm:cxn modelId="{28996522-90DD-4765-AF0D-FA4495CDA08A}" type="presParOf" srcId="{09BD631C-DCD1-4BAA-9FF3-36CD65DFBD15}" destId="{643012B0-7DAA-4063-984A-CF81A33A1946}" srcOrd="1" destOrd="0" presId="urn:microsoft.com/office/officeart/2018/2/layout/IconCircleList"/>
    <dgm:cxn modelId="{08FE3CFF-C65E-4D16-8407-43DBFBFC0CFA}" type="presParOf" srcId="{09BD631C-DCD1-4BAA-9FF3-36CD65DFBD15}" destId="{2E9B4C34-B728-4BFD-82C5-4914D20D6F86}" srcOrd="2" destOrd="0" presId="urn:microsoft.com/office/officeart/2018/2/layout/IconCircleList"/>
    <dgm:cxn modelId="{FBB8747A-642D-467F-82A2-0F2DD6E1B83C}" type="presParOf" srcId="{09BD631C-DCD1-4BAA-9FF3-36CD65DFBD15}" destId="{05566AA7-B37A-448F-8C18-81AFAFF314B2}" srcOrd="3" destOrd="0" presId="urn:microsoft.com/office/officeart/2018/2/layout/IconCircleList"/>
    <dgm:cxn modelId="{2D671B47-6CA6-4271-BCA0-0166A0B1A15B}" type="presParOf" srcId="{B19A68C8-CE90-40FF-97B5-1F676561DB94}" destId="{64B27797-AA48-4C6D-B77D-6526B4C75D0F}" srcOrd="7" destOrd="0" presId="urn:microsoft.com/office/officeart/2018/2/layout/IconCircleList"/>
    <dgm:cxn modelId="{871F9F7A-22B7-4507-A84C-FE439A66917D}" type="presParOf" srcId="{B19A68C8-CE90-40FF-97B5-1F676561DB94}" destId="{89E7F0E6-E5DD-4D06-BC74-CF1E37DD57AC}" srcOrd="8" destOrd="0" presId="urn:microsoft.com/office/officeart/2018/2/layout/IconCircleList"/>
    <dgm:cxn modelId="{6A5B2D36-1901-4D30-924B-531B59719780}" type="presParOf" srcId="{89E7F0E6-E5DD-4D06-BC74-CF1E37DD57AC}" destId="{F7213ED9-93AA-4B62-BCB6-147B5AA5F448}" srcOrd="0" destOrd="0" presId="urn:microsoft.com/office/officeart/2018/2/layout/IconCircleList"/>
    <dgm:cxn modelId="{A688AECD-954B-405D-B7B2-A2AB31CB5D78}" type="presParOf" srcId="{89E7F0E6-E5DD-4D06-BC74-CF1E37DD57AC}" destId="{8494B506-8E5B-44A9-B586-13281F078F5C}" srcOrd="1" destOrd="0" presId="urn:microsoft.com/office/officeart/2018/2/layout/IconCircleList"/>
    <dgm:cxn modelId="{784C6F3E-14D5-4CB6-B624-A14D4F2FC446}" type="presParOf" srcId="{89E7F0E6-E5DD-4D06-BC74-CF1E37DD57AC}" destId="{23C37B3B-3132-4D89-9DC5-2F266F92790B}" srcOrd="2" destOrd="0" presId="urn:microsoft.com/office/officeart/2018/2/layout/IconCircleList"/>
    <dgm:cxn modelId="{D11F42BD-488D-4AC2-9F66-B11DB47DC27B}" type="presParOf" srcId="{89E7F0E6-E5DD-4D06-BC74-CF1E37DD57AC}" destId="{1CEBC9D5-B5B8-43F7-B889-935961B8C43C}" srcOrd="3" destOrd="0" presId="urn:microsoft.com/office/officeart/2018/2/layout/IconCircleList"/>
    <dgm:cxn modelId="{E2CABE07-C07B-4F10-AE8E-D99B7420209F}" type="presParOf" srcId="{B19A68C8-CE90-40FF-97B5-1F676561DB94}" destId="{8DDC4A6C-E4E5-466D-BAAA-494227DB591E}" srcOrd="9" destOrd="0" presId="urn:microsoft.com/office/officeart/2018/2/layout/IconCircleList"/>
    <dgm:cxn modelId="{1B74C0CF-8C67-4586-9C4F-C4171E1A561D}" type="presParOf" srcId="{B19A68C8-CE90-40FF-97B5-1F676561DB94}" destId="{03609F41-3A8B-4E96-8C28-C9BF81510DD6}" srcOrd="10" destOrd="0" presId="urn:microsoft.com/office/officeart/2018/2/layout/IconCircleList"/>
    <dgm:cxn modelId="{63A22828-4617-4CAB-8E3C-90D1F40A33B7}" type="presParOf" srcId="{03609F41-3A8B-4E96-8C28-C9BF81510DD6}" destId="{CE061C20-6756-4FC0-AECC-7DB13BC9FB91}" srcOrd="0" destOrd="0" presId="urn:microsoft.com/office/officeart/2018/2/layout/IconCircleList"/>
    <dgm:cxn modelId="{FE9F7B01-0106-4822-96A5-FEC1C4F5428A}" type="presParOf" srcId="{03609F41-3A8B-4E96-8C28-C9BF81510DD6}" destId="{47AB6C80-4C91-4728-9A32-5E8595C85CC2}" srcOrd="1" destOrd="0" presId="urn:microsoft.com/office/officeart/2018/2/layout/IconCircleList"/>
    <dgm:cxn modelId="{9982A8FE-B521-412B-9B85-831F89C8D933}" type="presParOf" srcId="{03609F41-3A8B-4E96-8C28-C9BF81510DD6}" destId="{5C12E218-AA1F-4663-80FD-F1A9D600CBCD}" srcOrd="2" destOrd="0" presId="urn:microsoft.com/office/officeart/2018/2/layout/IconCircleList"/>
    <dgm:cxn modelId="{39FC0596-2602-46C5-A35C-5DFE9BDB9B60}" type="presParOf" srcId="{03609F41-3A8B-4E96-8C28-C9BF81510DD6}" destId="{2CDCA8F0-AC7E-4730-A293-94385B74BF4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6E072-72F3-4B56-A5D5-96FD91C9A0A4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45C9D-E50F-47D5-8946-F6150A8EDE3C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B605C-99B1-4F16-981D-D3904A857AB6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Dusari upender (30 acres)</a:t>
          </a:r>
          <a:endParaRPr lang="en-US" sz="1100" kern="1200"/>
        </a:p>
      </dsp:txBody>
      <dsp:txXfrm>
        <a:off x="1121306" y="692144"/>
        <a:ext cx="1964358" cy="833364"/>
      </dsp:txXfrm>
    </dsp:sp>
    <dsp:sp modelId="{392B71CF-11E9-4F05-B67C-FCB27A47172E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66465-AEDF-401A-AF3B-FE924B70EFB7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2B06B-1C94-4037-A6D9-B34AB2E5E0BE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Contact no: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9346480410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9502288151</a:t>
          </a:r>
        </a:p>
      </dsp:txBody>
      <dsp:txXfrm>
        <a:off x="4439881" y="692144"/>
        <a:ext cx="1964358" cy="833364"/>
      </dsp:txXfrm>
    </dsp:sp>
    <dsp:sp modelId="{5D02BB06-D393-46F9-9142-8B890FCA3510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F612B-BDC9-42C3-A810-47A32FF81CDF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16056-C418-485D-86F8-AB1B73505E10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/>
            <a:t>Karu</a:t>
          </a:r>
          <a:r>
            <a:rPr lang="en-IN" sz="1100" kern="1200" dirty="0"/>
            <a:t> </a:t>
          </a:r>
          <a:r>
            <a:rPr lang="en-IN" sz="1100" kern="1200" dirty="0" err="1"/>
            <a:t>Venkatram</a:t>
          </a:r>
          <a:r>
            <a:rPr lang="en-IN" sz="1100" kern="1200" dirty="0"/>
            <a:t> Reddy(70 acres)</a:t>
          </a:r>
          <a:endParaRPr lang="en-US" sz="1100" kern="1200" dirty="0"/>
        </a:p>
      </dsp:txBody>
      <dsp:txXfrm>
        <a:off x="1121306" y="2526030"/>
        <a:ext cx="1964358" cy="833364"/>
      </dsp:txXfrm>
    </dsp:sp>
    <dsp:sp modelId="{C7A20E60-384C-43D7-85B3-0BC49A55E46D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12B0-7DAA-4063-984A-CF81A33A1946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66AA7-B37A-448F-8C18-81AFAFF314B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Contact no:9483697759</a:t>
          </a:r>
          <a:endParaRPr lang="en-US" sz="1100" kern="1200"/>
        </a:p>
      </dsp:txBody>
      <dsp:txXfrm>
        <a:off x="4439881" y="2526030"/>
        <a:ext cx="1964358" cy="833364"/>
      </dsp:txXfrm>
    </dsp:sp>
    <dsp:sp modelId="{F7213ED9-93AA-4B62-BCB6-147B5AA5F448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4B506-8E5B-44A9-B586-13281F078F5C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BC9D5-B5B8-43F7-B889-935961B8C43C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/>
            <a:t>N,Verrana</a:t>
          </a:r>
          <a:r>
            <a:rPr lang="en-IN" sz="1100" kern="1200" dirty="0"/>
            <a:t>(19 acres)</a:t>
          </a:r>
          <a:endParaRPr lang="en-US" sz="1100" kern="1200" dirty="0"/>
        </a:p>
      </dsp:txBody>
      <dsp:txXfrm>
        <a:off x="1121306" y="4359917"/>
        <a:ext cx="1964358" cy="833364"/>
      </dsp:txXfrm>
    </dsp:sp>
    <dsp:sp modelId="{CE061C20-6756-4FC0-AECC-7DB13BC9FB91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B6C80-4C91-4728-9A32-5E8595C85CC2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CA8F0-AC7E-4730-A293-94385B74BF4A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Contact no: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8374417328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439881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A46B-6D3F-4BB7-B302-358139A731B7}" type="datetimeFigureOut">
              <a:rPr lang="en-IN" smtClean="0"/>
              <a:t>12-06-2019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2174-FEAB-44FC-8035-CAAD23D581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090C-F003-49E6-A3B9-76CA9086E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32EEE-C772-4F6B-B7C7-F49493282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3641-C484-463C-802D-65AC0369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6DF2-D7CC-490F-83D9-EFD7701297D9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64299-CF3B-472D-A8B5-E33C9E5B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400EE-007D-411F-ABE3-4C55D94A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2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181B-7121-4B79-A376-C9D66A44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B22E3-A103-42AD-A7C5-218EA112E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4C391-54AC-4370-8E83-9845EB60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F779-C65D-4FDA-961A-51D2C35ABFF0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D635B-7AA3-42F0-A104-A137D949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1FD6-D2A6-4EBE-A2EC-B6ED6431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79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E1726-5D21-4357-ABF0-EA9C5B937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96739-2E34-4366-8E89-D9F766E4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5FF98-1FB7-46ED-BA6F-F10ADFAB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4EA3-7F46-4FBA-9499-65EC3ABCCAE5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89EAA-2AF2-4927-85D8-24C62215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8A20-CCFA-486A-8E45-91B451F6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32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1AA6-948D-475E-B38A-6CAF95D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9D35-1708-4534-87A7-829801B4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5FC9E-8CED-41EE-AD39-5B971E4C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3FC2-81B2-487E-BAFA-5988664F6B70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F4EF9-951B-4B9E-A6F6-DFCDACEC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7A65-3AF7-465D-BF26-EBCA4A07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2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3133-BDF8-4AFC-A9E8-D75D0C9E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FFE40-9914-42CD-B4CD-40491F14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CB191-763B-48B2-8B35-8DBA17B5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2955-46F3-4327-AE7F-7010841B10C3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E098B-CB1C-4063-970E-D6C50FAA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B5CF-C303-4442-8988-66A699CC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51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C382-A1DB-4807-8549-791EC2D3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B41-1E28-4F19-BC6C-1CC1D796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6A8BA-5E21-4FF8-A147-EB1A63A99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349BA-F339-424B-8F3F-3BA0C711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430B-55DC-4E6F-A132-0BC38D338790}" type="datetime1">
              <a:rPr lang="en-IN" smtClean="0"/>
              <a:t>12-06-2019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E930-3DE3-4930-8EEA-719C0780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10653-0BCE-4BA7-BB89-60A11F96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5805-7B9F-43E8-8E31-0E93066F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579E-5725-4B83-861F-09008F838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33617-DC4F-46C3-B3C1-10878D784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424EA-BA06-4D3B-B690-057B2D7F3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A529D-1759-48B2-9CEF-9CD89D4F2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40F39-3BBB-4E3C-8E30-422C3AC3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6D6A-73DB-47F4-AB8D-E09687133747}" type="datetime1">
              <a:rPr lang="en-IN" smtClean="0"/>
              <a:t>12-06-2019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82FC3-81D6-44AE-8CF2-5CC4ABFC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AE1A5-4CFB-40C4-83FE-B7305D6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0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32FE-B2A4-4F16-8B43-5EDDA5F1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C4D95-042C-4744-9299-DA613C4E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51F74-CC4B-4598-882F-41D527F2344D}" type="datetime1">
              <a:rPr lang="en-IN" smtClean="0"/>
              <a:t>12-06-2019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A8F72-08F6-4C38-AD7B-89C5A2FA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4A13E-51A5-44D7-B499-BE832EB0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E8AE3-25DC-480B-875E-CE20B8D1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BC68-1AD6-4677-BCC1-039A9D8E227E}" type="datetime1">
              <a:rPr lang="en-IN" smtClean="0"/>
              <a:t>12-06-2019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FE40B-6F15-4C02-8C9D-7029C608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C77E-D269-4D69-AA39-A91304A5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5A28-A3FC-46C3-9C68-C9DDB0EA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C7C8-720C-4FC5-A239-7387F2B1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865E1-4689-4CFA-B922-51691BCF2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58E22-B447-4692-A9C0-17BCFD02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EF0C-C813-4ACF-AFAE-0F0E48DCE932}" type="datetime1">
              <a:rPr lang="en-IN" smtClean="0"/>
              <a:t>12-06-2019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6AAEB-3162-458D-8B3F-F4C5BA06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FF54-04D5-4F96-8E57-84AC97C8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99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BEA3-70E0-4437-AFD2-B1642980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704B6-39D2-4C92-9CD2-45378A77D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B5D5F-E11F-4D4D-8417-25C2F920E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1879-3AB3-4463-83E7-95B8FE3E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97C0-CDCB-4FB7-B145-DC2E287D12F2}" type="datetime1">
              <a:rPr lang="en-IN" smtClean="0"/>
              <a:t>12-06-2019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C97D5-153B-4A78-B998-3DC4495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09141-8490-485B-B174-B626191E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98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282C2-DCF6-4E08-A813-699B8B60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09DE4-77EF-4862-953B-3AACCD861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3836-ED78-4514-B928-41D946D3A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84DB-124A-4C02-BEC9-4E5DDFB4115E}" type="datetime1">
              <a:rPr lang="en-IN" smtClean="0"/>
              <a:t>12-06-2019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3D2-1DF8-4047-958A-26153BF5C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8A8A4-F120-4AFD-9EB6-98919F6E4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9C7F-445C-4BA2-BCC1-AA8F5422F4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7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2FECF4F6-08AA-46A5-984F-E23CF8C1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8" b="60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6E546-48B6-4089-A0E0-210F293984D8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Uplifting The Farmer Through a Connected Ecosystem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2281C-4C20-4FEF-8F20-1FCEAEFB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02C80-2A21-42DB-8628-2E7BECE1B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5" r="1" b="230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BC409-CF38-4EC9-8176-48E22256E5B0}"/>
              </a:ext>
            </a:extLst>
          </p:cNvPr>
          <p:cNvSpPr txBox="1"/>
          <p:nvPr/>
        </p:nvSpPr>
        <p:spPr>
          <a:xfrm>
            <a:off x="10672763" y="1600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16166-3D39-43CB-9FEC-249266B2D4B6}"/>
              </a:ext>
            </a:extLst>
          </p:cNvPr>
          <p:cNvSpPr txBox="1"/>
          <p:nvPr/>
        </p:nvSpPr>
        <p:spPr>
          <a:xfrm>
            <a:off x="9165007" y="5556363"/>
            <a:ext cx="2023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By:</a:t>
            </a:r>
          </a:p>
          <a:p>
            <a:pPr algn="ctr"/>
            <a:r>
              <a:rPr lang="en-IN" b="1" dirty="0" err="1"/>
              <a:t>P.Ankitha</a:t>
            </a:r>
            <a:endParaRPr lang="en-IN" b="1" dirty="0"/>
          </a:p>
          <a:p>
            <a:pPr algn="ctr"/>
            <a:r>
              <a:rPr lang="en-IN" b="1" dirty="0" err="1"/>
              <a:t>K.SaiChandrika</a:t>
            </a:r>
            <a:endParaRPr lang="en-IN" b="1" dirty="0"/>
          </a:p>
          <a:p>
            <a:pPr algn="ctr"/>
            <a:r>
              <a:rPr lang="en-IN" b="1" dirty="0" err="1"/>
              <a:t>A.Mahalakshmi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2E99C-45CE-40F2-B5CB-47695BD6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48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EE51-258D-42C9-BC02-2F1008F2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IN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A7DFC-76F0-4C4F-9B19-92B2C3EC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96" y="2589086"/>
            <a:ext cx="4143575" cy="2755478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6CBF-59AF-4217-882B-10223D2A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 b="1"/>
              <a:t>Agriculture</a:t>
            </a:r>
            <a:r>
              <a:rPr lang="en-US" sz="2400"/>
              <a:t> is the most important sector of </a:t>
            </a:r>
            <a:r>
              <a:rPr lang="en-US" sz="2400" b="1"/>
              <a:t>Indian</a:t>
            </a:r>
            <a:r>
              <a:rPr lang="en-US" sz="2400"/>
              <a:t>Economy. </a:t>
            </a:r>
            <a:r>
              <a:rPr lang="en-US" sz="2400" b="1"/>
              <a:t>Indian agriculture</a:t>
            </a:r>
            <a:r>
              <a:rPr lang="en-US" sz="2400"/>
              <a:t> sector accounts for 18 per cent of </a:t>
            </a:r>
            <a:r>
              <a:rPr lang="en-US" sz="2400" b="1"/>
              <a:t>India's</a:t>
            </a:r>
            <a:r>
              <a:rPr lang="en-US" sz="2400"/>
              <a:t> gross domestic product (GDP) and provides employment to 50% of the countries workforce</a:t>
            </a:r>
            <a:endParaRPr lang="en-IN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76F1D-7093-48C8-9CFB-7CDBD9A2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60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4E974-433F-4800-9830-96927DA8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000000"/>
                </a:solidFill>
              </a:rPr>
              <a:t>Problem statement</a:t>
            </a:r>
          </a:p>
        </p:txBody>
      </p:sp>
      <p:sp>
        <p:nvSpPr>
          <p:cNvPr id="2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5936D-9E28-435F-9F52-12F7C6A0D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4105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8E12-91B6-4AAE-85FC-621ACD115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IN" sz="2000" dirty="0">
                <a:solidFill>
                  <a:srgbClr val="000000"/>
                </a:solidFill>
              </a:rPr>
              <a:t>Problems faced by farmers during floods and drought conditions</a:t>
            </a:r>
          </a:p>
        </p:txBody>
      </p:sp>
      <p:sp>
        <p:nvSpPr>
          <p:cNvPr id="27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5D36B-4EA5-43F0-96BF-A1A9B3828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297" r="3" b="3"/>
          <a:stretch/>
        </p:blipFill>
        <p:spPr>
          <a:xfrm>
            <a:off x="7399326" y="3139215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0627A-65D0-44DE-9916-5F629623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96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C139-DF78-4137-89DB-2C1EE8220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0435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BDAE1-5A69-4BD4-A7A3-FD79E210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6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64A60-85F1-4F25-B704-86857A2B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000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FBE96-3CF7-47D7-A113-299448E16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IN" sz="2000">
                <a:solidFill>
                  <a:srgbClr val="000000"/>
                </a:solidFill>
              </a:rPr>
              <a:t>Moisture sensor is used to sense the moisture content and according to the moisture level either water is sprinkled is or water is collected.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E5E59-71B0-4047-B50C-1598C124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00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8B26-12BD-484A-ABC1-EF5199D5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IN" sz="3800"/>
              <a:t>Requirements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53ED04C4-1F01-4447-96C1-248D83A8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29" name="Right Triangle 15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8ABAB5C7-0E47-4639-8617-49D19E2B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13" y="186246"/>
            <a:ext cx="1130087" cy="1130087"/>
          </a:xfrm>
          <a:prstGeom prst="rect">
            <a:avLst/>
          </a:prstGeom>
        </p:spPr>
      </p:pic>
      <p:sp>
        <p:nvSpPr>
          <p:cNvPr id="33" name="Right Triangle 19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3ED9A68D-8A0C-4957-B3FF-14CCBFC4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82" y="1632106"/>
            <a:ext cx="1425862" cy="1069397"/>
          </a:xfrm>
          <a:prstGeom prst="rect">
            <a:avLst/>
          </a:pr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E55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green field in front of a house&#10;&#10;Description automatically generated">
            <a:extLst>
              <a:ext uri="{FF2B5EF4-FFF2-40B4-BE49-F238E27FC236}">
                <a16:creationId xmlns:a16="http://schemas.microsoft.com/office/drawing/2014/main" id="{64F108D3-D4B3-4179-B37B-88CF7BD9F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980" y="793531"/>
            <a:ext cx="3344764" cy="1881430"/>
          </a:xfrm>
          <a:prstGeom prst="rect">
            <a:avLst/>
          </a:prstGeom>
        </p:spPr>
      </p:pic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BC69ED-343E-4BCA-A707-166326CBF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47" y="3566717"/>
            <a:ext cx="2032216" cy="2032216"/>
          </a:xfrm>
          <a:prstGeom prst="rect">
            <a:avLst/>
          </a:prstGeom>
        </p:spPr>
      </p:pic>
      <p:pic>
        <p:nvPicPr>
          <p:cNvPr id="6" name="Picture 5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04391F0D-D4D8-48B8-87FF-4AA5FE1E1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274" y="2979485"/>
            <a:ext cx="2578131" cy="1611332"/>
          </a:xfrm>
          <a:prstGeom prst="rect">
            <a:avLst/>
          </a:prstGeom>
        </p:spPr>
      </p:pic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2F9C-5CAA-4955-B72D-3C2DCDCC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r>
              <a:rPr lang="en-IN" sz="1800"/>
              <a:t>Arduino Uno</a:t>
            </a:r>
          </a:p>
          <a:p>
            <a:r>
              <a:rPr lang="en-IN" sz="1800"/>
              <a:t>Moisture sensor</a:t>
            </a:r>
          </a:p>
          <a:p>
            <a:r>
              <a:rPr lang="en-IN" sz="1800"/>
              <a:t>Relay modules</a:t>
            </a:r>
          </a:p>
          <a:p>
            <a:r>
              <a:rPr lang="en-IN" sz="1800"/>
              <a:t>Sprinklers</a:t>
            </a:r>
          </a:p>
          <a:p>
            <a:r>
              <a:rPr lang="en-IN" sz="1800"/>
              <a:t>LCD display</a:t>
            </a:r>
          </a:p>
          <a:p>
            <a:r>
              <a:rPr lang="en-IN" sz="1800"/>
              <a:t>Buzzer</a:t>
            </a:r>
          </a:p>
          <a:p>
            <a:pPr marL="0" indent="0">
              <a:buNone/>
            </a:pPr>
            <a:endParaRPr lang="en-IN" sz="18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B6ACFA-81FB-4833-A0B2-688AC850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133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5BDD4A68-F436-4FE4-B7D6-5D06D642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9FBE-C71B-44BD-86E6-0E19DA1F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C3EB9-A0EC-4B2E-81FF-BA5CFA57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IN" sz="2000">
                <a:solidFill>
                  <a:srgbClr val="FFFFFF"/>
                </a:solidFill>
              </a:rPr>
              <a:t>Moisture sensor senses the moisture content of the soil.</a:t>
            </a:r>
          </a:p>
          <a:p>
            <a:r>
              <a:rPr lang="en-IN" sz="2000">
                <a:solidFill>
                  <a:srgbClr val="FFFFFF"/>
                </a:solidFill>
              </a:rPr>
              <a:t>If the moisture content is less a buzzer sound is produced automatically then automatic sprinklers are used to sprinkle water to the fields.</a:t>
            </a:r>
          </a:p>
          <a:p>
            <a:r>
              <a:rPr lang="en-IN" sz="2000">
                <a:solidFill>
                  <a:srgbClr val="FFFFFF"/>
                </a:solidFill>
              </a:rPr>
              <a:t>Else the water is collected from the field.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671B-5CD5-4823-A8C0-1E8B6EBF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958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2452E-F6FD-4ABB-96E8-BA8EA5C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Evidence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120C89-951D-4476-93BE-675917EB5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7784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1994D-8174-4614-A58E-8D70650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24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8675C-262D-45F9-AC2B-4C3572DB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1D4D-A16C-4015-B3A7-11152A5F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IN" sz="2400">
                <a:solidFill>
                  <a:srgbClr val="000000"/>
                </a:solidFill>
              </a:rPr>
              <a:t>They liked our project and only the question they raised is that about the working of moisture sensors and the number of sensors required for an acre of land.</a:t>
            </a:r>
          </a:p>
          <a:p>
            <a:r>
              <a:rPr lang="en-IN" sz="2400">
                <a:solidFill>
                  <a:srgbClr val="000000"/>
                </a:solidFill>
              </a:rPr>
              <a:t>The cost of the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2C7C9-C4C7-4B86-980A-C73549EA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41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37FC-62B6-4D09-8053-E0C14ED2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IN"/>
              <a:t>Applications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8C2C3-978D-45BA-94C3-9E7D69A8B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0" r="29969" b="-2"/>
          <a:stretch/>
        </p:blipFill>
        <p:spPr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8DC6D-3931-48DA-91BD-6BB3C8152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" r="9869" b="4"/>
          <a:stretch/>
        </p:blipFill>
        <p:spPr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29785-65BC-4882-B578-261559031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85" r="17725" b="-1"/>
          <a:stretch/>
        </p:blipFill>
        <p:spPr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0E22-4D7B-4A87-B1EA-F2254A15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IN" sz="1800"/>
              <a:t>Gardens</a:t>
            </a:r>
          </a:p>
          <a:p>
            <a:r>
              <a:rPr lang="en-IN" sz="1800"/>
              <a:t>Fields</a:t>
            </a:r>
          </a:p>
          <a:p>
            <a:r>
              <a:rPr lang="en-IN" sz="1800"/>
              <a:t>Flower pots</a:t>
            </a:r>
          </a:p>
          <a:p>
            <a:endParaRPr lang="en-IN" sz="18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AA0D9-6120-49AE-A3FC-E4171AA4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9C7F-445C-4BA2-BCC1-AA8F5422F4E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3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198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Office Theme</vt:lpstr>
      <vt:lpstr>PowerPoint Presentation</vt:lpstr>
      <vt:lpstr>Introduction</vt:lpstr>
      <vt:lpstr>Problem statement</vt:lpstr>
      <vt:lpstr>Objective</vt:lpstr>
      <vt:lpstr>Requirements</vt:lpstr>
      <vt:lpstr>Description</vt:lpstr>
      <vt:lpstr>Evidence</vt:lpstr>
      <vt:lpstr>Review</vt:lpstr>
      <vt:lpstr>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Anktiha Pokala</dc:creator>
  <cp:lastModifiedBy>Anktiha Pokala</cp:lastModifiedBy>
  <cp:revision>6</cp:revision>
  <dcterms:created xsi:type="dcterms:W3CDTF">2019-05-31T17:40:59Z</dcterms:created>
  <dcterms:modified xsi:type="dcterms:W3CDTF">2019-06-12T04:20:39Z</dcterms:modified>
</cp:coreProperties>
</file>